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11E7E0-BC12-4E6D-9B94-CFFF4091D3E2}" type="doc">
      <dgm:prSet loTypeId="urn:microsoft.com/office/officeart/2005/8/layout/process2" loCatId="process" qsTypeId="urn:microsoft.com/office/officeart/2005/8/quickstyle/simple1" qsCatId="simple" csTypeId="urn:microsoft.com/office/officeart/2005/8/colors/colorful3" csCatId="colorful" phldr="1"/>
      <dgm:spPr/>
    </dgm:pt>
    <dgm:pt modelId="{0FFF069A-FD58-47FA-B866-206EB1C1E51F}">
      <dgm:prSet phldrT="[ข้อความ]" custT="1"/>
      <dgm:spPr/>
      <dgm:t>
        <a:bodyPr/>
        <a:lstStyle/>
        <a:p>
          <a:pPr algn="l"/>
          <a:r>
            <a:rPr lang="th-TH" sz="2000" b="1" dirty="0">
              <a:latin typeface="TH Chakra Petch" pitchFamily="2" charset="-34"/>
              <a:cs typeface="TH Chakra Petch" pitchFamily="2" charset="-34"/>
            </a:rPr>
            <a:t>ขั้นที่ 1  ยื่นขอทุน 1.) แบบแจ้งความจำนงขอทุน 2.) แบบบันทึกค่าใช่จ่าย                      3.) โครงร่างวิจัย  4). สำเนา/รับรองสำเนา </a:t>
          </a:r>
          <a:r>
            <a:rPr lang="en-US" sz="2000" b="1" dirty="0">
              <a:latin typeface="TH Chakra Petch" pitchFamily="2" charset="-34"/>
              <a:cs typeface="TH Chakra Petch" pitchFamily="2" charset="-34"/>
            </a:rPr>
            <a:t>EC 5.</a:t>
          </a:r>
          <a:r>
            <a:rPr lang="th-TH" sz="2000" b="1" dirty="0">
              <a:latin typeface="TH Chakra Petch" pitchFamily="2" charset="-34"/>
              <a:cs typeface="TH Chakra Petch" pitchFamily="2" charset="-34"/>
            </a:rPr>
            <a:t>) สำเนา/รับรองสำเนาบัตร </a:t>
          </a:r>
          <a:r>
            <a:rPr lang="th-TH" sz="2000" b="1" dirty="0" err="1">
              <a:latin typeface="TH Chakra Petch" pitchFamily="2" charset="-34"/>
              <a:cs typeface="TH Chakra Petch" pitchFamily="2" charset="-34"/>
            </a:rPr>
            <a:t>ปชช.</a:t>
          </a:r>
          <a:r>
            <a:rPr lang="th-TH" sz="2000" b="1" dirty="0">
              <a:latin typeface="TH Chakra Petch" pitchFamily="2" charset="-34"/>
              <a:cs typeface="TH Chakra Petch" pitchFamily="2" charset="-34"/>
            </a:rPr>
            <a:t>      หรือบัตรข้าราชการ</a:t>
          </a:r>
        </a:p>
      </dgm:t>
    </dgm:pt>
    <dgm:pt modelId="{8FA25300-7B53-4A28-A604-2E358196C50B}" type="parTrans" cxnId="{9A8B674B-761C-42CF-8FF3-218682EF9A9D}">
      <dgm:prSet/>
      <dgm:spPr/>
      <dgm:t>
        <a:bodyPr/>
        <a:lstStyle/>
        <a:p>
          <a:endParaRPr lang="th-TH" sz="2000">
            <a:latin typeface="TH Krub" pitchFamily="2" charset="-34"/>
            <a:cs typeface="TH Krub" pitchFamily="2" charset="-34"/>
          </a:endParaRPr>
        </a:p>
      </dgm:t>
    </dgm:pt>
    <dgm:pt modelId="{C13D9E8D-89B3-4E49-8EC4-FF87DA0CCF23}" type="sibTrans" cxnId="{9A8B674B-761C-42CF-8FF3-218682EF9A9D}">
      <dgm:prSet custT="1"/>
      <dgm:spPr/>
      <dgm:t>
        <a:bodyPr/>
        <a:lstStyle/>
        <a:p>
          <a:endParaRPr lang="th-TH" sz="1800">
            <a:latin typeface="TH Krub" pitchFamily="2" charset="-34"/>
            <a:cs typeface="TH Krub" pitchFamily="2" charset="-34"/>
          </a:endParaRPr>
        </a:p>
      </dgm:t>
    </dgm:pt>
    <dgm:pt modelId="{D0357CF5-B1AB-4B83-918D-A67FE8310404}">
      <dgm:prSet phldrT="[ข้อความ]" custT="1"/>
      <dgm:spPr/>
      <dgm:t>
        <a:bodyPr/>
        <a:lstStyle/>
        <a:p>
          <a:pPr algn="l"/>
          <a:r>
            <a:rPr lang="th-TH" sz="2000" b="1" dirty="0">
              <a:latin typeface="TH Chakra Petch" pitchFamily="2" charset="-34"/>
              <a:cs typeface="TH Chakra Petch" pitchFamily="2" charset="-34"/>
            </a:rPr>
            <a:t>ขั้นที่ 2 ภายหลัง </a:t>
          </a:r>
          <a:r>
            <a:rPr lang="th-TH" sz="2000" b="1" dirty="0" err="1">
              <a:latin typeface="TH Chakra Petch" pitchFamily="2" charset="-34"/>
              <a:cs typeface="TH Chakra Petch" pitchFamily="2" charset="-34"/>
            </a:rPr>
            <a:t>คกก.</a:t>
          </a:r>
          <a:r>
            <a:rPr lang="th-TH" sz="2000" b="1" dirty="0">
              <a:latin typeface="TH Chakra Petch" pitchFamily="2" charset="-34"/>
              <a:cs typeface="TH Chakra Petch" pitchFamily="2" charset="-34"/>
            </a:rPr>
            <a:t> พิจารณาทุนฯ อนุมัติ 1.) แจ้งมิติที่ประชุมให้นักวิจัยทราบ                2.)จัดทำสัญญา</a:t>
          </a:r>
          <a:endParaRPr lang="en-US" sz="2000" dirty="0">
            <a:latin typeface="TH Chakra Petch" pitchFamily="2" charset="-34"/>
            <a:cs typeface="TH Chakra Petch" pitchFamily="2" charset="-34"/>
          </a:endParaRPr>
        </a:p>
      </dgm:t>
    </dgm:pt>
    <dgm:pt modelId="{0A92A882-CC5C-4B06-908D-44AFF05C7E10}" type="parTrans" cxnId="{C3110C4C-B58E-4B43-830C-60D2281ED9F3}">
      <dgm:prSet/>
      <dgm:spPr/>
      <dgm:t>
        <a:bodyPr/>
        <a:lstStyle/>
        <a:p>
          <a:endParaRPr lang="th-TH" sz="2000">
            <a:latin typeface="TH Krub" pitchFamily="2" charset="-34"/>
            <a:cs typeface="TH Krub" pitchFamily="2" charset="-34"/>
          </a:endParaRPr>
        </a:p>
      </dgm:t>
    </dgm:pt>
    <dgm:pt modelId="{8DC538F9-C235-4FBA-8B79-CEF9B4EFC14F}" type="sibTrans" cxnId="{C3110C4C-B58E-4B43-830C-60D2281ED9F3}">
      <dgm:prSet custT="1"/>
      <dgm:spPr/>
      <dgm:t>
        <a:bodyPr/>
        <a:lstStyle/>
        <a:p>
          <a:endParaRPr lang="th-TH" sz="1800">
            <a:latin typeface="TH Krub" pitchFamily="2" charset="-34"/>
            <a:cs typeface="TH Krub" pitchFamily="2" charset="-34"/>
          </a:endParaRPr>
        </a:p>
      </dgm:t>
    </dgm:pt>
    <dgm:pt modelId="{8A8C1F89-AEA8-42D8-996C-0EAAA1F0B9E5}">
      <dgm:prSet phldrT="[ข้อความ]" custT="1"/>
      <dgm:spPr/>
      <dgm:t>
        <a:bodyPr/>
        <a:lstStyle/>
        <a:p>
          <a:pPr algn="l"/>
          <a:r>
            <a:rPr lang="th-TH" sz="2000" b="1" dirty="0">
              <a:latin typeface="TH Chakra Petch" pitchFamily="2" charset="-34"/>
              <a:cs typeface="TH Chakra Petch" pitchFamily="2" charset="-34"/>
            </a:rPr>
            <a:t>ขั้นที่ 3 อนุมัติเงินงวด 1 (50</a:t>
          </a:r>
          <a:r>
            <a:rPr lang="en-US" sz="2000" b="1" dirty="0">
              <a:latin typeface="TH Chakra Petch" pitchFamily="2" charset="-34"/>
              <a:cs typeface="TH Chakra Petch" pitchFamily="2" charset="-34"/>
            </a:rPr>
            <a:t>%</a:t>
          </a:r>
          <a:r>
            <a:rPr lang="th-TH" sz="2000" b="1" dirty="0">
              <a:latin typeface="TH Chakra Petch" pitchFamily="2" charset="-34"/>
              <a:cs typeface="TH Chakra Petch" pitchFamily="2" charset="-34"/>
            </a:rPr>
            <a:t>) </a:t>
          </a:r>
          <a:r>
            <a:rPr lang="en-US" sz="2000" b="1" dirty="0">
              <a:latin typeface="TH Chakra Petch" pitchFamily="2" charset="-34"/>
              <a:cs typeface="TH Chakra Petch" pitchFamily="2" charset="-34"/>
            </a:rPr>
            <a:t>:</a:t>
          </a:r>
          <a:r>
            <a:rPr lang="th-TH" sz="2000" b="1" dirty="0">
              <a:latin typeface="TH Chakra Petch" pitchFamily="2" charset="-34"/>
              <a:cs typeface="TH Chakra Petch" pitchFamily="2" charset="-34"/>
            </a:rPr>
            <a:t> เตรียมเอกสาร 1.)หนังสืออนุมัติการใช้เงิน (ผอ.)     2.) รายงานการประชุม 3.) หนังสืออนุมัติเงินงวด 4.) แนบเอกสาร (ขั้นที่ 1 ทั้งหมด)</a:t>
          </a:r>
        </a:p>
      </dgm:t>
    </dgm:pt>
    <dgm:pt modelId="{DF620CDA-7230-4B74-8661-FDCC405EB7E8}" type="parTrans" cxnId="{60E9D295-502C-4B4B-B15F-3494EEDA78FD}">
      <dgm:prSet/>
      <dgm:spPr/>
      <dgm:t>
        <a:bodyPr/>
        <a:lstStyle/>
        <a:p>
          <a:endParaRPr lang="th-TH" sz="2000">
            <a:latin typeface="TH Krub" pitchFamily="2" charset="-34"/>
            <a:cs typeface="TH Krub" pitchFamily="2" charset="-34"/>
          </a:endParaRPr>
        </a:p>
      </dgm:t>
    </dgm:pt>
    <dgm:pt modelId="{60EF75C9-D2B1-4F53-991B-E57A8EA42663}" type="sibTrans" cxnId="{60E9D295-502C-4B4B-B15F-3494EEDA78FD}">
      <dgm:prSet custT="1"/>
      <dgm:spPr/>
      <dgm:t>
        <a:bodyPr/>
        <a:lstStyle/>
        <a:p>
          <a:endParaRPr lang="th-TH" sz="1800">
            <a:latin typeface="TH Krub" pitchFamily="2" charset="-34"/>
            <a:cs typeface="TH Krub" pitchFamily="2" charset="-34"/>
          </a:endParaRPr>
        </a:p>
      </dgm:t>
    </dgm:pt>
    <dgm:pt modelId="{C6F1A66F-695A-4818-A07D-98595E9CE58D}">
      <dgm:prSet phldrT="[ข้อความ]" custT="1"/>
      <dgm:spPr/>
      <dgm:t>
        <a:bodyPr/>
        <a:lstStyle/>
        <a:p>
          <a:pPr algn="l"/>
          <a:r>
            <a:rPr lang="th-TH" sz="2000" b="1" dirty="0">
              <a:latin typeface="TH Chakra Petch" pitchFamily="2" charset="-34"/>
              <a:cs typeface="TH Chakra Petch" pitchFamily="2" charset="-34"/>
            </a:rPr>
            <a:t>ขั้นที่ 5 ขออนุมัติเงินงวด 2 (50</a:t>
          </a:r>
          <a:r>
            <a:rPr lang="en-US" sz="2000" b="1" dirty="0">
              <a:latin typeface="TH Chakra Petch" pitchFamily="2" charset="-34"/>
              <a:cs typeface="TH Chakra Petch" pitchFamily="2" charset="-34"/>
            </a:rPr>
            <a:t>%</a:t>
          </a:r>
          <a:r>
            <a:rPr lang="th-TH" sz="2000" b="1" dirty="0">
              <a:latin typeface="TH Chakra Petch" pitchFamily="2" charset="-34"/>
              <a:cs typeface="TH Chakra Petch" pitchFamily="2" charset="-34"/>
            </a:rPr>
            <a:t>) </a:t>
          </a:r>
          <a:r>
            <a:rPr lang="en-US" sz="2000" b="1" dirty="0">
              <a:latin typeface="TH Chakra Petch" pitchFamily="2" charset="-34"/>
              <a:cs typeface="TH Chakra Petch" pitchFamily="2" charset="-34"/>
            </a:rPr>
            <a:t>: </a:t>
          </a:r>
          <a:r>
            <a:rPr lang="th-TH" sz="2000" b="1" dirty="0">
              <a:latin typeface="TH Chakra Petch" pitchFamily="2" charset="-34"/>
              <a:cs typeface="TH Chakra Petch" pitchFamily="2" charset="-34"/>
            </a:rPr>
            <a:t>เอกสาร 1.) แบบนำส่งรายงานโครงการวิจัย/รายงานวิจัยฉบับสมบูรณ์</a:t>
          </a:r>
          <a:r>
            <a:rPr lang="en-US" sz="2000" b="1" dirty="0">
              <a:latin typeface="TH Chakra Petch" pitchFamily="2" charset="-34"/>
              <a:cs typeface="TH Chakra Petch" pitchFamily="2" charset="-34"/>
            </a:rPr>
            <a:t> 2.</a:t>
          </a:r>
          <a:r>
            <a:rPr lang="th-TH" sz="2000" b="1" dirty="0">
              <a:latin typeface="TH Chakra Petch" pitchFamily="2" charset="-34"/>
              <a:cs typeface="TH Chakra Petch" pitchFamily="2" charset="-34"/>
            </a:rPr>
            <a:t>) บทความที่ตีพิมพ์ในวารสาร 5 เล่ม 3.) ใบเสร็จรับเงิน  </a:t>
          </a:r>
          <a:endParaRPr lang="th-TH" sz="2000" dirty="0">
            <a:latin typeface="TH Chakra Petch" pitchFamily="2" charset="-34"/>
            <a:cs typeface="TH Chakra Petch" pitchFamily="2" charset="-34"/>
          </a:endParaRPr>
        </a:p>
      </dgm:t>
    </dgm:pt>
    <dgm:pt modelId="{B9FF8D4C-B41B-4421-81A6-9C7503DAA764}" type="parTrans" cxnId="{677813C5-C86C-47F9-97AC-A53EF9E5A935}">
      <dgm:prSet/>
      <dgm:spPr/>
      <dgm:t>
        <a:bodyPr/>
        <a:lstStyle/>
        <a:p>
          <a:endParaRPr lang="th-TH" sz="2000">
            <a:latin typeface="TH Krub" pitchFamily="2" charset="-34"/>
            <a:cs typeface="TH Krub" pitchFamily="2" charset="-34"/>
          </a:endParaRPr>
        </a:p>
      </dgm:t>
    </dgm:pt>
    <dgm:pt modelId="{AB1A4A3A-B3C0-41CF-BF9D-45BAF140B386}" type="sibTrans" cxnId="{677813C5-C86C-47F9-97AC-A53EF9E5A935}">
      <dgm:prSet custT="1"/>
      <dgm:spPr/>
      <dgm:t>
        <a:bodyPr/>
        <a:lstStyle/>
        <a:p>
          <a:endParaRPr lang="th-TH" sz="1800">
            <a:latin typeface="TH Krub" pitchFamily="2" charset="-34"/>
            <a:cs typeface="TH Krub" pitchFamily="2" charset="-34"/>
          </a:endParaRPr>
        </a:p>
      </dgm:t>
    </dgm:pt>
    <dgm:pt modelId="{F481085C-0C5A-4F04-B90A-A3FCCB192104}">
      <dgm:prSet phldrT="[ข้อความ]" custT="1"/>
      <dgm:spPr/>
      <dgm:t>
        <a:bodyPr/>
        <a:lstStyle/>
        <a:p>
          <a:pPr algn="l"/>
          <a:r>
            <a:rPr lang="th-TH" sz="2000" b="1" dirty="0">
              <a:latin typeface="TH Chakra Petch" pitchFamily="2" charset="-34"/>
              <a:cs typeface="TH Chakra Petch" pitchFamily="2" charset="-34"/>
            </a:rPr>
            <a:t>ขั้นที่ 4 จัดทำ 1.) ฎีกาการเงินและส่งผู้บริหารลงนาม 2.) ส่งฝ่ายงบประมาณ        3.) ส่งฝ่ายการเงินเบิกงวด 1</a:t>
          </a:r>
          <a:endParaRPr lang="th-TH" sz="2000" dirty="0">
            <a:latin typeface="TH Chakra Petch" pitchFamily="2" charset="-34"/>
            <a:cs typeface="TH Chakra Petch" pitchFamily="2" charset="-34"/>
          </a:endParaRPr>
        </a:p>
      </dgm:t>
    </dgm:pt>
    <dgm:pt modelId="{0C0652D6-83AC-479A-B801-4F5EE27E5961}" type="parTrans" cxnId="{1490DF45-F082-4CEB-A38A-1F3B35C220CD}">
      <dgm:prSet/>
      <dgm:spPr/>
      <dgm:t>
        <a:bodyPr/>
        <a:lstStyle/>
        <a:p>
          <a:endParaRPr lang="th-TH"/>
        </a:p>
      </dgm:t>
    </dgm:pt>
    <dgm:pt modelId="{5CBE3879-D5A9-4BF4-B2BE-699796B2F178}" type="sibTrans" cxnId="{1490DF45-F082-4CEB-A38A-1F3B35C220CD}">
      <dgm:prSet/>
      <dgm:spPr/>
      <dgm:t>
        <a:bodyPr/>
        <a:lstStyle/>
        <a:p>
          <a:endParaRPr lang="th-TH"/>
        </a:p>
      </dgm:t>
    </dgm:pt>
    <dgm:pt modelId="{A494526D-BE14-4552-874F-FAF4E46792D5}" type="pres">
      <dgm:prSet presAssocID="{F311E7E0-BC12-4E6D-9B94-CFFF4091D3E2}" presName="linearFlow" presStyleCnt="0">
        <dgm:presLayoutVars>
          <dgm:resizeHandles val="exact"/>
        </dgm:presLayoutVars>
      </dgm:prSet>
      <dgm:spPr/>
    </dgm:pt>
    <dgm:pt modelId="{E6491DB0-AF9E-4FBF-A4CF-4C5E194E50C9}" type="pres">
      <dgm:prSet presAssocID="{0FFF069A-FD58-47FA-B866-206EB1C1E51F}" presName="node" presStyleLbl="node1" presStyleIdx="0" presStyleCnt="5" custAng="0" custScaleX="241035" custScaleY="117946">
        <dgm:presLayoutVars>
          <dgm:bulletEnabled val="1"/>
        </dgm:presLayoutVars>
      </dgm:prSet>
      <dgm:spPr/>
    </dgm:pt>
    <dgm:pt modelId="{605630D7-26F4-4B5D-8D89-849FBC1FF8AB}" type="pres">
      <dgm:prSet presAssocID="{C13D9E8D-89B3-4E49-8EC4-FF87DA0CCF23}" presName="sibTrans" presStyleLbl="sibTrans2D1" presStyleIdx="0" presStyleCnt="4" custScaleX="129181" custScaleY="130907" custLinFactNeighborY="-4056"/>
      <dgm:spPr/>
    </dgm:pt>
    <dgm:pt modelId="{D83E1983-F402-4474-9218-CFF477D30B0F}" type="pres">
      <dgm:prSet presAssocID="{C13D9E8D-89B3-4E49-8EC4-FF87DA0CCF23}" presName="connectorText" presStyleLbl="sibTrans2D1" presStyleIdx="0" presStyleCnt="4"/>
      <dgm:spPr/>
    </dgm:pt>
    <dgm:pt modelId="{5F9B7D1D-96CE-4AC2-9CFA-C0C7E709C938}" type="pres">
      <dgm:prSet presAssocID="{D0357CF5-B1AB-4B83-918D-A67FE8310404}" presName="node" presStyleLbl="node1" presStyleIdx="1" presStyleCnt="5" custAng="0" custScaleX="241035" custScaleY="140741" custLinFactNeighborX="-5124" custLinFactNeighborY="-7677">
        <dgm:presLayoutVars>
          <dgm:bulletEnabled val="1"/>
        </dgm:presLayoutVars>
      </dgm:prSet>
      <dgm:spPr/>
    </dgm:pt>
    <dgm:pt modelId="{00548DB8-91F6-4DEF-A443-F6514F388DA9}" type="pres">
      <dgm:prSet presAssocID="{8DC538F9-C235-4FBA-8B79-CEF9B4EFC14F}" presName="sibTrans" presStyleLbl="sibTrans2D1" presStyleIdx="1" presStyleCnt="4" custScaleX="128133" custScaleY="144202" custLinFactNeighborX="7244" custLinFactNeighborY="2014"/>
      <dgm:spPr/>
    </dgm:pt>
    <dgm:pt modelId="{5AEC1B3A-D6A9-4E2C-953D-F2F2D96BE579}" type="pres">
      <dgm:prSet presAssocID="{8DC538F9-C235-4FBA-8B79-CEF9B4EFC14F}" presName="connectorText" presStyleLbl="sibTrans2D1" presStyleIdx="1" presStyleCnt="4"/>
      <dgm:spPr/>
    </dgm:pt>
    <dgm:pt modelId="{F9B6D7D5-4EA9-4402-8D98-1B5D568E6D6C}" type="pres">
      <dgm:prSet presAssocID="{8A8C1F89-AEA8-42D8-996C-0EAAA1F0B9E5}" presName="node" presStyleLbl="node1" presStyleIdx="2" presStyleCnt="5" custAng="0" custScaleX="241035" custLinFactNeighborX="-2803" custLinFactNeighborY="-16223">
        <dgm:presLayoutVars>
          <dgm:bulletEnabled val="1"/>
        </dgm:presLayoutVars>
      </dgm:prSet>
      <dgm:spPr/>
    </dgm:pt>
    <dgm:pt modelId="{667E31D9-F27C-4F5A-99F4-4E3A4EFC6513}" type="pres">
      <dgm:prSet presAssocID="{60EF75C9-D2B1-4F53-991B-E57A8EA42663}" presName="sibTrans" presStyleLbl="sibTrans2D1" presStyleIdx="2" presStyleCnt="4" custScaleX="137569" custScaleY="130907" custLinFactNeighborY="-1"/>
      <dgm:spPr/>
    </dgm:pt>
    <dgm:pt modelId="{36800AEF-3DEC-48F9-B9D4-45D490AD270D}" type="pres">
      <dgm:prSet presAssocID="{60EF75C9-D2B1-4F53-991B-E57A8EA42663}" presName="connectorText" presStyleLbl="sibTrans2D1" presStyleIdx="2" presStyleCnt="4"/>
      <dgm:spPr/>
    </dgm:pt>
    <dgm:pt modelId="{1BD81CF1-FB28-4708-8C28-98AA0643DB05}" type="pres">
      <dgm:prSet presAssocID="{F481085C-0C5A-4F04-B90A-A3FCCB192104}" presName="node" presStyleLbl="node1" presStyleIdx="3" presStyleCnt="5" custAng="0" custScaleX="241035">
        <dgm:presLayoutVars>
          <dgm:bulletEnabled val="1"/>
        </dgm:presLayoutVars>
      </dgm:prSet>
      <dgm:spPr/>
    </dgm:pt>
    <dgm:pt modelId="{94796B1F-AEB7-4535-AA5A-835EDED7D094}" type="pres">
      <dgm:prSet presAssocID="{5CBE3879-D5A9-4BF4-B2BE-699796B2F178}" presName="sibTrans" presStyleLbl="sibTrans2D1" presStyleIdx="3" presStyleCnt="4" custScaleX="138283" custScaleY="130907"/>
      <dgm:spPr/>
    </dgm:pt>
    <dgm:pt modelId="{3EF4683F-F7EF-4C1D-A4CD-A08133E3A39A}" type="pres">
      <dgm:prSet presAssocID="{5CBE3879-D5A9-4BF4-B2BE-699796B2F178}" presName="connectorText" presStyleLbl="sibTrans2D1" presStyleIdx="3" presStyleCnt="4"/>
      <dgm:spPr/>
    </dgm:pt>
    <dgm:pt modelId="{DC6FDB04-4722-4083-977B-A72830331E27}" type="pres">
      <dgm:prSet presAssocID="{C6F1A66F-695A-4818-A07D-98595E9CE58D}" presName="node" presStyleLbl="node1" presStyleIdx="4" presStyleCnt="5" custAng="0" custScaleX="241035" custScaleY="124838">
        <dgm:presLayoutVars>
          <dgm:bulletEnabled val="1"/>
        </dgm:presLayoutVars>
      </dgm:prSet>
      <dgm:spPr/>
    </dgm:pt>
  </dgm:ptLst>
  <dgm:cxnLst>
    <dgm:cxn modelId="{23F48005-F51A-4AD9-B0D4-DEDE4D494155}" type="presOf" srcId="{F311E7E0-BC12-4E6D-9B94-CFFF4091D3E2}" destId="{A494526D-BE14-4552-874F-FAF4E46792D5}" srcOrd="0" destOrd="0" presId="urn:microsoft.com/office/officeart/2005/8/layout/process2"/>
    <dgm:cxn modelId="{38EA7517-1DD5-42EB-A6A8-DE067762E370}" type="presOf" srcId="{8DC538F9-C235-4FBA-8B79-CEF9B4EFC14F}" destId="{00548DB8-91F6-4DEF-A443-F6514F388DA9}" srcOrd="0" destOrd="0" presId="urn:microsoft.com/office/officeart/2005/8/layout/process2"/>
    <dgm:cxn modelId="{DD1A7E2B-BE4C-4B35-90E5-B172CF14A20C}" type="presOf" srcId="{8A8C1F89-AEA8-42D8-996C-0EAAA1F0B9E5}" destId="{F9B6D7D5-4EA9-4402-8D98-1B5D568E6D6C}" srcOrd="0" destOrd="0" presId="urn:microsoft.com/office/officeart/2005/8/layout/process2"/>
    <dgm:cxn modelId="{7CB72E2D-2913-43E5-8D99-B84C92E7A652}" type="presOf" srcId="{F481085C-0C5A-4F04-B90A-A3FCCB192104}" destId="{1BD81CF1-FB28-4708-8C28-98AA0643DB05}" srcOrd="0" destOrd="0" presId="urn:microsoft.com/office/officeart/2005/8/layout/process2"/>
    <dgm:cxn modelId="{17281F42-B671-4EEC-8567-4C500D478087}" type="presOf" srcId="{C6F1A66F-695A-4818-A07D-98595E9CE58D}" destId="{DC6FDB04-4722-4083-977B-A72830331E27}" srcOrd="0" destOrd="0" presId="urn:microsoft.com/office/officeart/2005/8/layout/process2"/>
    <dgm:cxn modelId="{98546443-DF90-4B35-8AD0-D03B16EEA988}" type="presOf" srcId="{C13D9E8D-89B3-4E49-8EC4-FF87DA0CCF23}" destId="{D83E1983-F402-4474-9218-CFF477D30B0F}" srcOrd="1" destOrd="0" presId="urn:microsoft.com/office/officeart/2005/8/layout/process2"/>
    <dgm:cxn modelId="{1490DF45-F082-4CEB-A38A-1F3B35C220CD}" srcId="{F311E7E0-BC12-4E6D-9B94-CFFF4091D3E2}" destId="{F481085C-0C5A-4F04-B90A-A3FCCB192104}" srcOrd="3" destOrd="0" parTransId="{0C0652D6-83AC-479A-B801-4F5EE27E5961}" sibTransId="{5CBE3879-D5A9-4BF4-B2BE-699796B2F178}"/>
    <dgm:cxn modelId="{11F2AF6A-C336-482D-A2C9-0B3344480525}" type="presOf" srcId="{8DC538F9-C235-4FBA-8B79-CEF9B4EFC14F}" destId="{5AEC1B3A-D6A9-4E2C-953D-F2F2D96BE579}" srcOrd="1" destOrd="0" presId="urn:microsoft.com/office/officeart/2005/8/layout/process2"/>
    <dgm:cxn modelId="{9A8B674B-761C-42CF-8FF3-218682EF9A9D}" srcId="{F311E7E0-BC12-4E6D-9B94-CFFF4091D3E2}" destId="{0FFF069A-FD58-47FA-B866-206EB1C1E51F}" srcOrd="0" destOrd="0" parTransId="{8FA25300-7B53-4A28-A604-2E358196C50B}" sibTransId="{C13D9E8D-89B3-4E49-8EC4-FF87DA0CCF23}"/>
    <dgm:cxn modelId="{C3110C4C-B58E-4B43-830C-60D2281ED9F3}" srcId="{F311E7E0-BC12-4E6D-9B94-CFFF4091D3E2}" destId="{D0357CF5-B1AB-4B83-918D-A67FE8310404}" srcOrd="1" destOrd="0" parTransId="{0A92A882-CC5C-4B06-908D-44AFF05C7E10}" sibTransId="{8DC538F9-C235-4FBA-8B79-CEF9B4EFC14F}"/>
    <dgm:cxn modelId="{969E5D52-1891-463A-AB11-EC46F17082E6}" type="presOf" srcId="{5CBE3879-D5A9-4BF4-B2BE-699796B2F178}" destId="{3EF4683F-F7EF-4C1D-A4CD-A08133E3A39A}" srcOrd="1" destOrd="0" presId="urn:microsoft.com/office/officeart/2005/8/layout/process2"/>
    <dgm:cxn modelId="{53DD9756-266C-490B-AC4C-D6771122429A}" type="presOf" srcId="{60EF75C9-D2B1-4F53-991B-E57A8EA42663}" destId="{667E31D9-F27C-4F5A-99F4-4E3A4EFC6513}" srcOrd="0" destOrd="0" presId="urn:microsoft.com/office/officeart/2005/8/layout/process2"/>
    <dgm:cxn modelId="{7A68D656-909C-48CA-83D3-5829B9AF36E0}" type="presOf" srcId="{C13D9E8D-89B3-4E49-8EC4-FF87DA0CCF23}" destId="{605630D7-26F4-4B5D-8D89-849FBC1FF8AB}" srcOrd="0" destOrd="0" presId="urn:microsoft.com/office/officeart/2005/8/layout/process2"/>
    <dgm:cxn modelId="{60E9D295-502C-4B4B-B15F-3494EEDA78FD}" srcId="{F311E7E0-BC12-4E6D-9B94-CFFF4091D3E2}" destId="{8A8C1F89-AEA8-42D8-996C-0EAAA1F0B9E5}" srcOrd="2" destOrd="0" parTransId="{DF620CDA-7230-4B74-8661-FDCC405EB7E8}" sibTransId="{60EF75C9-D2B1-4F53-991B-E57A8EA42663}"/>
    <dgm:cxn modelId="{77DAC1B2-9DA2-48A1-A80A-2CD8074436F5}" type="presOf" srcId="{D0357CF5-B1AB-4B83-918D-A67FE8310404}" destId="{5F9B7D1D-96CE-4AC2-9CFA-C0C7E709C938}" srcOrd="0" destOrd="0" presId="urn:microsoft.com/office/officeart/2005/8/layout/process2"/>
    <dgm:cxn modelId="{677813C5-C86C-47F9-97AC-A53EF9E5A935}" srcId="{F311E7E0-BC12-4E6D-9B94-CFFF4091D3E2}" destId="{C6F1A66F-695A-4818-A07D-98595E9CE58D}" srcOrd="4" destOrd="0" parTransId="{B9FF8D4C-B41B-4421-81A6-9C7503DAA764}" sibTransId="{AB1A4A3A-B3C0-41CF-BF9D-45BAF140B386}"/>
    <dgm:cxn modelId="{583F5CD0-EF5C-47EC-AAAB-E350229F415C}" type="presOf" srcId="{60EF75C9-D2B1-4F53-991B-E57A8EA42663}" destId="{36800AEF-3DEC-48F9-B9D4-45D490AD270D}" srcOrd="1" destOrd="0" presId="urn:microsoft.com/office/officeart/2005/8/layout/process2"/>
    <dgm:cxn modelId="{876E85D6-8B0B-4014-A56E-FA105FDBEFED}" type="presOf" srcId="{0FFF069A-FD58-47FA-B866-206EB1C1E51F}" destId="{E6491DB0-AF9E-4FBF-A4CF-4C5E194E50C9}" srcOrd="0" destOrd="0" presId="urn:microsoft.com/office/officeart/2005/8/layout/process2"/>
    <dgm:cxn modelId="{86DF0ED9-23AC-4C17-89B6-77A569BC0448}" type="presOf" srcId="{5CBE3879-D5A9-4BF4-B2BE-699796B2F178}" destId="{94796B1F-AEB7-4535-AA5A-835EDED7D094}" srcOrd="0" destOrd="0" presId="urn:microsoft.com/office/officeart/2005/8/layout/process2"/>
    <dgm:cxn modelId="{5FA0BFA5-2449-4041-A938-719AE108E042}" type="presParOf" srcId="{A494526D-BE14-4552-874F-FAF4E46792D5}" destId="{E6491DB0-AF9E-4FBF-A4CF-4C5E194E50C9}" srcOrd="0" destOrd="0" presId="urn:microsoft.com/office/officeart/2005/8/layout/process2"/>
    <dgm:cxn modelId="{24FCAFE7-A5A5-49FE-9D72-B37C0CE6C1E5}" type="presParOf" srcId="{A494526D-BE14-4552-874F-FAF4E46792D5}" destId="{605630D7-26F4-4B5D-8D89-849FBC1FF8AB}" srcOrd="1" destOrd="0" presId="urn:microsoft.com/office/officeart/2005/8/layout/process2"/>
    <dgm:cxn modelId="{36DD58B3-C840-44F6-A6EC-EA5D3072CA0C}" type="presParOf" srcId="{605630D7-26F4-4B5D-8D89-849FBC1FF8AB}" destId="{D83E1983-F402-4474-9218-CFF477D30B0F}" srcOrd="0" destOrd="0" presId="urn:microsoft.com/office/officeart/2005/8/layout/process2"/>
    <dgm:cxn modelId="{7264B304-9CC8-4158-8AAF-F61E8D290189}" type="presParOf" srcId="{A494526D-BE14-4552-874F-FAF4E46792D5}" destId="{5F9B7D1D-96CE-4AC2-9CFA-C0C7E709C938}" srcOrd="2" destOrd="0" presId="urn:microsoft.com/office/officeart/2005/8/layout/process2"/>
    <dgm:cxn modelId="{C87800A1-D48B-422E-9EC5-EE298525BFF3}" type="presParOf" srcId="{A494526D-BE14-4552-874F-FAF4E46792D5}" destId="{00548DB8-91F6-4DEF-A443-F6514F388DA9}" srcOrd="3" destOrd="0" presId="urn:microsoft.com/office/officeart/2005/8/layout/process2"/>
    <dgm:cxn modelId="{64717399-DB62-4061-9453-3613EE4E3422}" type="presParOf" srcId="{00548DB8-91F6-4DEF-A443-F6514F388DA9}" destId="{5AEC1B3A-D6A9-4E2C-953D-F2F2D96BE579}" srcOrd="0" destOrd="0" presId="urn:microsoft.com/office/officeart/2005/8/layout/process2"/>
    <dgm:cxn modelId="{BC344280-BB39-4A43-9C12-08E34F931014}" type="presParOf" srcId="{A494526D-BE14-4552-874F-FAF4E46792D5}" destId="{F9B6D7D5-4EA9-4402-8D98-1B5D568E6D6C}" srcOrd="4" destOrd="0" presId="urn:microsoft.com/office/officeart/2005/8/layout/process2"/>
    <dgm:cxn modelId="{C7A8687D-F630-4177-A2BC-939DBD616E7C}" type="presParOf" srcId="{A494526D-BE14-4552-874F-FAF4E46792D5}" destId="{667E31D9-F27C-4F5A-99F4-4E3A4EFC6513}" srcOrd="5" destOrd="0" presId="urn:microsoft.com/office/officeart/2005/8/layout/process2"/>
    <dgm:cxn modelId="{4004F28D-ADFB-44CC-A466-2288A2706AA0}" type="presParOf" srcId="{667E31D9-F27C-4F5A-99F4-4E3A4EFC6513}" destId="{36800AEF-3DEC-48F9-B9D4-45D490AD270D}" srcOrd="0" destOrd="0" presId="urn:microsoft.com/office/officeart/2005/8/layout/process2"/>
    <dgm:cxn modelId="{3B0ABD11-4464-45D9-A6B8-3B53488BE954}" type="presParOf" srcId="{A494526D-BE14-4552-874F-FAF4E46792D5}" destId="{1BD81CF1-FB28-4708-8C28-98AA0643DB05}" srcOrd="6" destOrd="0" presId="urn:microsoft.com/office/officeart/2005/8/layout/process2"/>
    <dgm:cxn modelId="{3790CE35-09EE-4047-BB4C-94B9C1B02387}" type="presParOf" srcId="{A494526D-BE14-4552-874F-FAF4E46792D5}" destId="{94796B1F-AEB7-4535-AA5A-835EDED7D094}" srcOrd="7" destOrd="0" presId="urn:microsoft.com/office/officeart/2005/8/layout/process2"/>
    <dgm:cxn modelId="{1C5FE62E-3747-49FD-AED4-E6D635CF013D}" type="presParOf" srcId="{94796B1F-AEB7-4535-AA5A-835EDED7D094}" destId="{3EF4683F-F7EF-4C1D-A4CD-A08133E3A39A}" srcOrd="0" destOrd="0" presId="urn:microsoft.com/office/officeart/2005/8/layout/process2"/>
    <dgm:cxn modelId="{AD64A2EA-49D6-44EF-8A33-BCCBEECF37D3}" type="presParOf" srcId="{A494526D-BE14-4552-874F-FAF4E46792D5}" destId="{DC6FDB04-4722-4083-977B-A72830331E27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91DB0-AF9E-4FBF-A4CF-4C5E194E50C9}">
      <dsp:nvSpPr>
        <dsp:cNvPr id="0" name=""/>
        <dsp:cNvSpPr/>
      </dsp:nvSpPr>
      <dsp:spPr>
        <a:xfrm>
          <a:off x="0" y="6971"/>
          <a:ext cx="6143668" cy="8582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H Chakra Petch" pitchFamily="2" charset="-34"/>
              <a:cs typeface="TH Chakra Petch" pitchFamily="2" charset="-34"/>
            </a:rPr>
            <a:t>ขั้นที่ 1  ยื่นขอทุน 1.) แบบแจ้งความจำนงขอทุน 2.) แบบบันทึกค่าใช่จ่าย                      3.) โครงร่างวิจัย  4). สำเนา/รับรองสำเนา </a:t>
          </a:r>
          <a:r>
            <a:rPr lang="en-US" sz="2000" b="1" kern="1200" dirty="0">
              <a:latin typeface="TH Chakra Petch" pitchFamily="2" charset="-34"/>
              <a:cs typeface="TH Chakra Petch" pitchFamily="2" charset="-34"/>
            </a:rPr>
            <a:t>EC 5.</a:t>
          </a:r>
          <a:r>
            <a:rPr lang="th-TH" sz="2000" b="1" kern="1200" dirty="0">
              <a:latin typeface="TH Chakra Petch" pitchFamily="2" charset="-34"/>
              <a:cs typeface="TH Chakra Petch" pitchFamily="2" charset="-34"/>
            </a:rPr>
            <a:t>) สำเนา/รับรองสำเนาบัตร </a:t>
          </a:r>
          <a:r>
            <a:rPr lang="th-TH" sz="2000" b="1" kern="1200" dirty="0" err="1">
              <a:latin typeface="TH Chakra Petch" pitchFamily="2" charset="-34"/>
              <a:cs typeface="TH Chakra Petch" pitchFamily="2" charset="-34"/>
            </a:rPr>
            <a:t>ปชช.</a:t>
          </a:r>
          <a:r>
            <a:rPr lang="th-TH" sz="2000" b="1" kern="1200" dirty="0">
              <a:latin typeface="TH Chakra Petch" pitchFamily="2" charset="-34"/>
              <a:cs typeface="TH Chakra Petch" pitchFamily="2" charset="-34"/>
            </a:rPr>
            <a:t>      หรือบัตรข้าราชการ</a:t>
          </a:r>
        </a:p>
      </dsp:txBody>
      <dsp:txXfrm>
        <a:off x="25136" y="32107"/>
        <a:ext cx="6093396" cy="807928"/>
      </dsp:txXfrm>
    </dsp:sp>
    <dsp:sp modelId="{605630D7-26F4-4B5D-8D89-849FBC1FF8AB}">
      <dsp:nvSpPr>
        <dsp:cNvPr id="0" name=""/>
        <dsp:cNvSpPr/>
      </dsp:nvSpPr>
      <dsp:spPr>
        <a:xfrm rot="5400000">
          <a:off x="2904976" y="809798"/>
          <a:ext cx="333715" cy="4286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1800" kern="1200">
            <a:latin typeface="TH Krub" pitchFamily="2" charset="-34"/>
            <a:cs typeface="TH Krub" pitchFamily="2" charset="-34"/>
          </a:endParaRPr>
        </a:p>
      </dsp:txBody>
      <dsp:txXfrm rot="-5400000">
        <a:off x="2943246" y="857254"/>
        <a:ext cx="257176" cy="233601"/>
      </dsp:txXfrm>
    </dsp:sp>
    <dsp:sp modelId="{5F9B7D1D-96CE-4AC2-9CFA-C0C7E709C938}">
      <dsp:nvSpPr>
        <dsp:cNvPr id="0" name=""/>
        <dsp:cNvSpPr/>
      </dsp:nvSpPr>
      <dsp:spPr>
        <a:xfrm>
          <a:off x="0" y="1209614"/>
          <a:ext cx="6143668" cy="1024061"/>
        </a:xfrm>
        <a:prstGeom prst="roundRect">
          <a:avLst>
            <a:gd name="adj" fmla="val 1000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H Chakra Petch" pitchFamily="2" charset="-34"/>
              <a:cs typeface="TH Chakra Petch" pitchFamily="2" charset="-34"/>
            </a:rPr>
            <a:t>ขั้นที่ 2 ภายหลัง </a:t>
          </a:r>
          <a:r>
            <a:rPr lang="th-TH" sz="2000" b="1" kern="1200" dirty="0" err="1">
              <a:latin typeface="TH Chakra Petch" pitchFamily="2" charset="-34"/>
              <a:cs typeface="TH Chakra Petch" pitchFamily="2" charset="-34"/>
            </a:rPr>
            <a:t>คกก.</a:t>
          </a:r>
          <a:r>
            <a:rPr lang="th-TH" sz="2000" b="1" kern="1200" dirty="0">
              <a:latin typeface="TH Chakra Petch" pitchFamily="2" charset="-34"/>
              <a:cs typeface="TH Chakra Petch" pitchFamily="2" charset="-34"/>
            </a:rPr>
            <a:t> พิจารณาทุนฯ อนุมัติ 1.) แจ้งมิติที่ประชุมให้นักวิจัยทราบ                2.)จัดทำสัญญา</a:t>
          </a:r>
          <a:endParaRPr lang="en-US" sz="2000" kern="1200" dirty="0">
            <a:latin typeface="TH Chakra Petch" pitchFamily="2" charset="-34"/>
            <a:cs typeface="TH Chakra Petch" pitchFamily="2" charset="-34"/>
          </a:endParaRPr>
        </a:p>
      </dsp:txBody>
      <dsp:txXfrm>
        <a:off x="29994" y="1239608"/>
        <a:ext cx="6083680" cy="964073"/>
      </dsp:txXfrm>
    </dsp:sp>
    <dsp:sp modelId="{00548DB8-91F6-4DEF-A443-F6514F388DA9}">
      <dsp:nvSpPr>
        <dsp:cNvPr id="0" name=""/>
        <dsp:cNvSpPr/>
      </dsp:nvSpPr>
      <dsp:spPr>
        <a:xfrm rot="5400000">
          <a:off x="2927749" y="2173237"/>
          <a:ext cx="324906" cy="4721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1800" kern="1200">
            <a:latin typeface="TH Krub" pitchFamily="2" charset="-34"/>
            <a:cs typeface="TH Krub" pitchFamily="2" charset="-34"/>
          </a:endParaRPr>
        </a:p>
      </dsp:txBody>
      <dsp:txXfrm rot="-5400000">
        <a:off x="2948554" y="2246864"/>
        <a:ext cx="283296" cy="227434"/>
      </dsp:txXfrm>
    </dsp:sp>
    <dsp:sp modelId="{F9B6D7D5-4EA9-4402-8D98-1B5D568E6D6C}">
      <dsp:nvSpPr>
        <dsp:cNvPr id="0" name=""/>
        <dsp:cNvSpPr/>
      </dsp:nvSpPr>
      <dsp:spPr>
        <a:xfrm>
          <a:off x="0" y="2571769"/>
          <a:ext cx="6143668" cy="727621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H Chakra Petch" pitchFamily="2" charset="-34"/>
              <a:cs typeface="TH Chakra Petch" pitchFamily="2" charset="-34"/>
            </a:rPr>
            <a:t>ขั้นที่ 3 อนุมัติเงินงวด 1 (50</a:t>
          </a:r>
          <a:r>
            <a:rPr lang="en-US" sz="2000" b="1" kern="1200" dirty="0">
              <a:latin typeface="TH Chakra Petch" pitchFamily="2" charset="-34"/>
              <a:cs typeface="TH Chakra Petch" pitchFamily="2" charset="-34"/>
            </a:rPr>
            <a:t>%</a:t>
          </a:r>
          <a:r>
            <a:rPr lang="th-TH" sz="2000" b="1" kern="1200" dirty="0">
              <a:latin typeface="TH Chakra Petch" pitchFamily="2" charset="-34"/>
              <a:cs typeface="TH Chakra Petch" pitchFamily="2" charset="-34"/>
            </a:rPr>
            <a:t>) </a:t>
          </a:r>
          <a:r>
            <a:rPr lang="en-US" sz="2000" b="1" kern="1200" dirty="0">
              <a:latin typeface="TH Chakra Petch" pitchFamily="2" charset="-34"/>
              <a:cs typeface="TH Chakra Petch" pitchFamily="2" charset="-34"/>
            </a:rPr>
            <a:t>:</a:t>
          </a:r>
          <a:r>
            <a:rPr lang="th-TH" sz="2000" b="1" kern="1200" dirty="0">
              <a:latin typeface="TH Chakra Petch" pitchFamily="2" charset="-34"/>
              <a:cs typeface="TH Chakra Petch" pitchFamily="2" charset="-34"/>
            </a:rPr>
            <a:t> เตรียมเอกสาร 1.)หนังสืออนุมัติการใช้เงิน (ผอ.)     2.) รายงานการประชุม 3.) หนังสืออนุมัติเงินงวด 4.) แนบเอกสาร (ขั้นที่ 1 ทั้งหมด)</a:t>
          </a:r>
        </a:p>
      </dsp:txBody>
      <dsp:txXfrm>
        <a:off x="21311" y="2593080"/>
        <a:ext cx="6101046" cy="684999"/>
      </dsp:txXfrm>
    </dsp:sp>
    <dsp:sp modelId="{667E31D9-F27C-4F5A-99F4-4E3A4EFC6513}">
      <dsp:nvSpPr>
        <dsp:cNvPr id="0" name=""/>
        <dsp:cNvSpPr/>
      </dsp:nvSpPr>
      <dsp:spPr>
        <a:xfrm rot="5400000">
          <a:off x="2860890" y="3289521"/>
          <a:ext cx="421886" cy="4286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1800" kern="1200">
            <a:latin typeface="TH Krub" pitchFamily="2" charset="-34"/>
            <a:cs typeface="TH Krub" pitchFamily="2" charset="-34"/>
          </a:endParaRPr>
        </a:p>
      </dsp:txBody>
      <dsp:txXfrm rot="-5400000">
        <a:off x="2943245" y="3292892"/>
        <a:ext cx="257176" cy="295320"/>
      </dsp:txXfrm>
    </dsp:sp>
    <dsp:sp modelId="{1BD81CF1-FB28-4708-8C28-98AA0643DB05}">
      <dsp:nvSpPr>
        <dsp:cNvPr id="0" name=""/>
        <dsp:cNvSpPr/>
      </dsp:nvSpPr>
      <dsp:spPr>
        <a:xfrm>
          <a:off x="0" y="3708287"/>
          <a:ext cx="6143668" cy="727621"/>
        </a:xfrm>
        <a:prstGeom prst="roundRect">
          <a:avLst>
            <a:gd name="adj" fmla="val 1000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H Chakra Petch" pitchFamily="2" charset="-34"/>
              <a:cs typeface="TH Chakra Petch" pitchFamily="2" charset="-34"/>
            </a:rPr>
            <a:t>ขั้นที่ 4 จัดทำ 1.) ฎีกาการเงินและส่งผู้บริหารลงนาม 2.) ส่งฝ่ายงบประมาณ        3.) ส่งฝ่ายการเงินเบิกงวด 1</a:t>
          </a:r>
          <a:endParaRPr lang="th-TH" sz="2000" kern="1200" dirty="0">
            <a:latin typeface="TH Chakra Petch" pitchFamily="2" charset="-34"/>
            <a:cs typeface="TH Chakra Petch" pitchFamily="2" charset="-34"/>
          </a:endParaRPr>
        </a:p>
      </dsp:txBody>
      <dsp:txXfrm>
        <a:off x="21311" y="3729598"/>
        <a:ext cx="6101046" cy="684999"/>
      </dsp:txXfrm>
    </dsp:sp>
    <dsp:sp modelId="{94796B1F-AEB7-4535-AA5A-835EDED7D094}">
      <dsp:nvSpPr>
        <dsp:cNvPr id="0" name=""/>
        <dsp:cNvSpPr/>
      </dsp:nvSpPr>
      <dsp:spPr>
        <a:xfrm rot="5400000">
          <a:off x="2883175" y="4403500"/>
          <a:ext cx="377316" cy="4286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1600" kern="1200"/>
        </a:p>
      </dsp:txBody>
      <dsp:txXfrm rot="-5400000">
        <a:off x="2943245" y="4429157"/>
        <a:ext cx="257176" cy="264121"/>
      </dsp:txXfrm>
    </dsp:sp>
    <dsp:sp modelId="{DC6FDB04-4722-4083-977B-A72830331E27}">
      <dsp:nvSpPr>
        <dsp:cNvPr id="0" name=""/>
        <dsp:cNvSpPr/>
      </dsp:nvSpPr>
      <dsp:spPr>
        <a:xfrm>
          <a:off x="0" y="4799719"/>
          <a:ext cx="6143668" cy="908348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latin typeface="TH Chakra Petch" pitchFamily="2" charset="-34"/>
              <a:cs typeface="TH Chakra Petch" pitchFamily="2" charset="-34"/>
            </a:rPr>
            <a:t>ขั้นที่ 5 ขออนุมัติเงินงวด 2 (50</a:t>
          </a:r>
          <a:r>
            <a:rPr lang="en-US" sz="2000" b="1" kern="1200" dirty="0">
              <a:latin typeface="TH Chakra Petch" pitchFamily="2" charset="-34"/>
              <a:cs typeface="TH Chakra Petch" pitchFamily="2" charset="-34"/>
            </a:rPr>
            <a:t>%</a:t>
          </a:r>
          <a:r>
            <a:rPr lang="th-TH" sz="2000" b="1" kern="1200" dirty="0">
              <a:latin typeface="TH Chakra Petch" pitchFamily="2" charset="-34"/>
              <a:cs typeface="TH Chakra Petch" pitchFamily="2" charset="-34"/>
            </a:rPr>
            <a:t>) </a:t>
          </a:r>
          <a:r>
            <a:rPr lang="en-US" sz="2000" b="1" kern="1200" dirty="0">
              <a:latin typeface="TH Chakra Petch" pitchFamily="2" charset="-34"/>
              <a:cs typeface="TH Chakra Petch" pitchFamily="2" charset="-34"/>
            </a:rPr>
            <a:t>: </a:t>
          </a:r>
          <a:r>
            <a:rPr lang="th-TH" sz="2000" b="1" kern="1200" dirty="0">
              <a:latin typeface="TH Chakra Petch" pitchFamily="2" charset="-34"/>
              <a:cs typeface="TH Chakra Petch" pitchFamily="2" charset="-34"/>
            </a:rPr>
            <a:t>เอกสาร 1.) แบบนำส่งรายงานโครงการวิจัย/รายงานวิจัยฉบับสมบูรณ์</a:t>
          </a:r>
          <a:r>
            <a:rPr lang="en-US" sz="2000" b="1" kern="1200" dirty="0">
              <a:latin typeface="TH Chakra Petch" pitchFamily="2" charset="-34"/>
              <a:cs typeface="TH Chakra Petch" pitchFamily="2" charset="-34"/>
            </a:rPr>
            <a:t> 2.</a:t>
          </a:r>
          <a:r>
            <a:rPr lang="th-TH" sz="2000" b="1" kern="1200" dirty="0">
              <a:latin typeface="TH Chakra Petch" pitchFamily="2" charset="-34"/>
              <a:cs typeface="TH Chakra Petch" pitchFamily="2" charset="-34"/>
            </a:rPr>
            <a:t>) บทความที่ตีพิมพ์ในวารสาร 5 เล่ม 3.) ใบเสร็จรับเงิน  </a:t>
          </a:r>
          <a:endParaRPr lang="th-TH" sz="2000" kern="1200" dirty="0">
            <a:latin typeface="TH Chakra Petch" pitchFamily="2" charset="-34"/>
            <a:cs typeface="TH Chakra Petch" pitchFamily="2" charset="-34"/>
          </a:endParaRPr>
        </a:p>
      </dsp:txBody>
      <dsp:txXfrm>
        <a:off x="26605" y="4826324"/>
        <a:ext cx="6090458" cy="855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7C66C-1102-4EAF-8C2E-C8F8B2967D8C}" type="datetimeFigureOut">
              <a:rPr lang="th-TH" smtClean="0"/>
              <a:pPr/>
              <a:t>14/01/64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74AE4-1D82-4C05-9F7E-036F048B929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232F-5219-4419-B347-27A1A240E923}" type="datetimeFigureOut">
              <a:rPr lang="th-TH" smtClean="0"/>
              <a:pPr/>
              <a:t>14/01/64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8533-2890-4B2B-87F1-F26DF2A2360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232F-5219-4419-B347-27A1A240E923}" type="datetimeFigureOut">
              <a:rPr lang="th-TH" smtClean="0"/>
              <a:pPr/>
              <a:t>14/01/64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8533-2890-4B2B-87F1-F26DF2A2360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232F-5219-4419-B347-27A1A240E923}" type="datetimeFigureOut">
              <a:rPr lang="th-TH" smtClean="0"/>
              <a:pPr/>
              <a:t>14/01/64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8533-2890-4B2B-87F1-F26DF2A2360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232F-5219-4419-B347-27A1A240E923}" type="datetimeFigureOut">
              <a:rPr lang="th-TH" smtClean="0"/>
              <a:pPr/>
              <a:t>14/01/64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8533-2890-4B2B-87F1-F26DF2A2360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232F-5219-4419-B347-27A1A240E923}" type="datetimeFigureOut">
              <a:rPr lang="th-TH" smtClean="0"/>
              <a:pPr/>
              <a:t>14/01/64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8533-2890-4B2B-87F1-F26DF2A2360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232F-5219-4419-B347-27A1A240E923}" type="datetimeFigureOut">
              <a:rPr lang="th-TH" smtClean="0"/>
              <a:pPr/>
              <a:t>14/01/64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8533-2890-4B2B-87F1-F26DF2A2360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232F-5219-4419-B347-27A1A240E923}" type="datetimeFigureOut">
              <a:rPr lang="th-TH" smtClean="0"/>
              <a:pPr/>
              <a:t>14/01/64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8533-2890-4B2B-87F1-F26DF2A2360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232F-5219-4419-B347-27A1A240E923}" type="datetimeFigureOut">
              <a:rPr lang="th-TH" smtClean="0"/>
              <a:pPr/>
              <a:t>14/01/64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8533-2890-4B2B-87F1-F26DF2A2360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232F-5219-4419-B347-27A1A240E923}" type="datetimeFigureOut">
              <a:rPr lang="th-TH" smtClean="0"/>
              <a:pPr/>
              <a:t>14/01/64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8533-2890-4B2B-87F1-F26DF2A2360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232F-5219-4419-B347-27A1A240E923}" type="datetimeFigureOut">
              <a:rPr lang="th-TH" smtClean="0"/>
              <a:pPr/>
              <a:t>14/01/64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8533-2890-4B2B-87F1-F26DF2A2360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232F-5219-4419-B347-27A1A240E923}" type="datetimeFigureOut">
              <a:rPr lang="th-TH" smtClean="0"/>
              <a:pPr/>
              <a:t>14/01/64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88533-2890-4B2B-87F1-F26DF2A2360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4232F-5219-4419-B347-27A1A240E923}" type="datetimeFigureOut">
              <a:rPr lang="th-TH" smtClean="0"/>
              <a:pPr/>
              <a:t>14/01/64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88533-2890-4B2B-87F1-F26DF2A2360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1.xml"/><Relationship Id="rId7" Type="http://schemas.openxmlformats.org/officeDocument/2006/relationships/hyperlink" Target="mailto:research.ckp@gmail.com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4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3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ไดอะแกรม 3"/>
          <p:cNvGraphicFramePr/>
          <p:nvPr/>
        </p:nvGraphicFramePr>
        <p:xfrm>
          <a:off x="214283" y="928671"/>
          <a:ext cx="6143668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85720" y="125491"/>
            <a:ext cx="6000792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Chakra Petch" pitchFamily="2" charset="-34"/>
                <a:ea typeface="Calibri" pitchFamily="34" charset="0"/>
                <a:cs typeface="TH Chakra Petch" pitchFamily="2" charset="-34"/>
              </a:rPr>
              <a:t>Flow Chart </a:t>
            </a:r>
            <a:r>
              <a:rPr kumimoji="0" 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Chakra Petch" pitchFamily="2" charset="-34"/>
                <a:ea typeface="Calibri" pitchFamily="34" charset="0"/>
                <a:cs typeface="TH Chakra Petch" pitchFamily="2" charset="-34"/>
              </a:rPr>
              <a:t>การเบิก-จ่าย</a:t>
            </a:r>
            <a:r>
              <a:rPr kumimoji="0" lang="th-TH" sz="2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H Chakra Petch" pitchFamily="2" charset="-34"/>
                <a:ea typeface="Calibri" pitchFamily="34" charset="0"/>
                <a:cs typeface="TH Chakra Petch" pitchFamily="2" charset="-34"/>
              </a:rPr>
              <a:t> </a:t>
            </a:r>
            <a:r>
              <a:rPr kumimoji="0" lang="th-TH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H Chakra Petch" pitchFamily="2" charset="-34"/>
                <a:ea typeface="Calibri" pitchFamily="34" charset="0"/>
                <a:cs typeface="TH Chakra Petch" pitchFamily="2" charset="-34"/>
              </a:rPr>
              <a:t>ทุนส่งเสริมการวิจัย</a:t>
            </a:r>
            <a:endParaRPr kumimoji="0" lang="th-T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H Chakra Petch" pitchFamily="2" charset="-34"/>
              <a:cs typeface="TH Chakra Petch" pitchFamily="2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572264" y="142852"/>
            <a:ext cx="25717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th-TH" sz="1800" b="1" dirty="0">
                <a:solidFill>
                  <a:schemeClr val="accent6">
                    <a:lumMod val="50000"/>
                  </a:schemeClr>
                </a:solidFill>
                <a:latin typeface="TH Chakra Petch" pitchFamily="2" charset="-34"/>
                <a:ea typeface="Calibri" pitchFamily="34" charset="0"/>
                <a:cs typeface="TH Chakra Petch" pitchFamily="2" charset="-34"/>
              </a:rPr>
              <a:t>กลุ่มงานส่งเสริมการวิจัย</a:t>
            </a:r>
            <a:endParaRPr lang="en-US" sz="900" b="1" dirty="0">
              <a:solidFill>
                <a:schemeClr val="accent6">
                  <a:lumMod val="50000"/>
                </a:schemeClr>
              </a:solidFill>
              <a:latin typeface="TH Chakra Petch" pitchFamily="2" charset="-34"/>
              <a:cs typeface="TH Chakra Petch" pitchFamily="2" charset="-34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b="1" dirty="0">
                <a:solidFill>
                  <a:srgbClr val="0070C0"/>
                </a:solidFill>
                <a:latin typeface="TH Chakra Petch" pitchFamily="2" charset="-34"/>
                <a:ea typeface="Calibri" pitchFamily="34" charset="0"/>
                <a:cs typeface="TH Chakra Petch" pitchFamily="2" charset="-34"/>
              </a:rPr>
              <a:t>         : </a:t>
            </a:r>
            <a:r>
              <a:rPr lang="en-US" sz="1800" b="1" dirty="0">
                <a:solidFill>
                  <a:srgbClr val="0070C0"/>
                </a:solidFill>
                <a:latin typeface="TH Chakra Petch" pitchFamily="2" charset="-34"/>
                <a:ea typeface="Calibri" pitchFamily="34" charset="0"/>
                <a:cs typeface="TH Chakra Petch" pitchFamily="2" charset="-34"/>
                <a:hlinkClick r:id="rId7"/>
              </a:rPr>
              <a:t>research.ckp@gmail.com</a:t>
            </a:r>
            <a:r>
              <a:rPr lang="th-TH" sz="1800" b="1" dirty="0">
                <a:solidFill>
                  <a:srgbClr val="0070C0"/>
                </a:solidFill>
                <a:latin typeface="TH Chakra Petch" pitchFamily="2" charset="-34"/>
                <a:ea typeface="Calibri" pitchFamily="34" charset="0"/>
                <a:cs typeface="TH Chakra Petch" pitchFamily="2" charset="-34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TH Chakra Petch" pitchFamily="2" charset="-34"/>
                <a:ea typeface="Calibri" pitchFamily="34" charset="0"/>
                <a:cs typeface="TH Chakra Petch" pitchFamily="2" charset="-34"/>
              </a:rPr>
              <a:t>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b="1" dirty="0">
                <a:solidFill>
                  <a:srgbClr val="0070C0"/>
                </a:solidFill>
                <a:latin typeface="TH Chakra Petch" pitchFamily="2" charset="-34"/>
                <a:ea typeface="Calibri" pitchFamily="34" charset="0"/>
                <a:cs typeface="TH Chakra Petch" pitchFamily="2" charset="-34"/>
              </a:rPr>
              <a:t>          : </a:t>
            </a:r>
            <a:r>
              <a:rPr lang="en-US" sz="1800" b="1" dirty="0">
                <a:solidFill>
                  <a:srgbClr val="FF0000"/>
                </a:solidFill>
                <a:latin typeface="TH Chakra Petch" pitchFamily="2" charset="-34"/>
                <a:ea typeface="Calibri" pitchFamily="34" charset="0"/>
                <a:cs typeface="TH Chakra Petch" pitchFamily="2" charset="-34"/>
              </a:rPr>
              <a:t>02-2897426</a:t>
            </a:r>
            <a:endParaRPr lang="th-TH" sz="1800" b="1" dirty="0">
              <a:solidFill>
                <a:srgbClr val="FF0000"/>
              </a:solidFill>
              <a:latin typeface="TH Chakra Petch" pitchFamily="2" charset="-34"/>
              <a:cs typeface="TH Chakra Petch" pitchFamily="2" charset="-34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800" b="1" dirty="0">
                <a:solidFill>
                  <a:srgbClr val="0070C0"/>
                </a:solidFill>
                <a:latin typeface="4805_KwangMD_Melt" pitchFamily="2" charset="0"/>
                <a:ea typeface="Calibri" pitchFamily="34" charset="0"/>
                <a:cs typeface="4805_KwangMD_Melt" pitchFamily="2" charset="0"/>
              </a:rPr>
              <a:t> </a:t>
            </a:r>
            <a:endParaRPr lang="th-TH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643703" y="1571612"/>
            <a:ext cx="114300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th-TH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Chakra Petch" pitchFamily="2" charset="-34"/>
                <a:cs typeface="TH Chakra Petch" pitchFamily="2" charset="-34"/>
              </a:rPr>
              <a:t>14 วันทำการ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TH Chakra Petch" pitchFamily="2" charset="-34"/>
              <a:cs typeface="TH Chakra Petch" pitchFamily="2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643705" y="2857496"/>
            <a:ext cx="1214447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th-TH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Chakra Petch" pitchFamily="2" charset="-34"/>
                <a:cs typeface="TH Chakra Petch" pitchFamily="2" charset="-34"/>
              </a:rPr>
              <a:t>7 วันทำการ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TH Chakra Petch" pitchFamily="2" charset="-34"/>
              <a:cs typeface="TH Chakra Petch" pitchFamily="2" charset="-34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643705" y="4214818"/>
            <a:ext cx="112012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th-TH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Chakra Petch" pitchFamily="2" charset="-34"/>
                <a:cs typeface="TH Chakra Petch" pitchFamily="2" charset="-34"/>
              </a:rPr>
              <a:t>7 วันทำการ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TH Chakra Petch" pitchFamily="2" charset="-34"/>
              <a:cs typeface="TH Chakra Petch" pitchFamily="2" charset="-34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6643706" y="5357826"/>
            <a:ext cx="1143007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th-TH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Chakra Petch" pitchFamily="2" charset="-34"/>
                <a:cs typeface="TH Chakra Petch" pitchFamily="2" charset="-34"/>
              </a:rPr>
              <a:t>7 วันทำการ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TH Chakra Petch" pitchFamily="2" charset="-34"/>
              <a:cs typeface="TH Chakra Petch" pitchFamily="2" charset="-34"/>
            </a:endParaRPr>
          </a:p>
        </p:txBody>
      </p:sp>
      <p:pic>
        <p:nvPicPr>
          <p:cNvPr id="11268" name="Picture 4" descr="à¸à¸¥à¸à¸²à¸£à¸à¹à¸à¸«à¸²à¸£à¸¹à¸à¸ à¸²à¸à¸ªà¸³à¸«à¸£à¸±à¸ à¸£à¸¹à¸à¹à¸à¸£à¸¨à¸±à¸à¸à¹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43705" y="785794"/>
            <a:ext cx="357191" cy="285752"/>
          </a:xfrm>
          <a:prstGeom prst="rect">
            <a:avLst/>
          </a:prstGeom>
          <a:noFill/>
        </p:spPr>
      </p:pic>
      <p:sp>
        <p:nvSpPr>
          <p:cNvPr id="11270" name="AutoShape 6" descr="à¸à¸¥à¸à¸²à¸£à¸à¹à¸à¸«à¸²à¸£à¸¹à¸à¸ à¸²à¸à¸ªà¸³à¸«à¸£à¸±à¸ à¸­à¸µà¹à¸¡à¸¥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1272" name="AutoShape 8" descr="à¸à¸¥à¸à¸²à¸£à¸à¹à¸à¸«à¸²à¸£à¸¹à¸à¸ à¸²à¸à¸ªà¸³à¸«à¸£à¸±à¸ à¸­à¸µà¹à¸¡à¸¥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1274" name="AutoShape 10" descr="à¸à¸¥à¸à¸²à¸£à¸à¹à¸à¸«à¸²à¸£à¸¹à¸à¸ à¸²à¸à¸ªà¸³à¸«à¸£à¸±à¸ à¸­à¸µà¹à¸¡à¸¥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1276" name="Picture 12" descr="à¸à¸¥à¸à¸²à¸£à¸à¹à¸à¸«à¸²à¸£à¸¹à¸à¸ à¸²à¸à¸ªà¸³à¸«à¸£à¸±à¸ à¸­à¸µà¹à¸¡à¸¥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72267" y="428607"/>
            <a:ext cx="428628" cy="344617"/>
          </a:xfrm>
          <a:prstGeom prst="rect">
            <a:avLst/>
          </a:prstGeom>
          <a:noFill/>
        </p:spPr>
      </p:pic>
      <p:sp>
        <p:nvSpPr>
          <p:cNvPr id="11278" name="AutoShape 14" descr="à¸à¸¥à¸à¸²à¸£à¸à¹à¸à¸«à¸²à¸£à¸¹à¸à¸ à¸²à¸à¸ªà¸³à¸«à¸£à¸±à¸ à¸à¸µà¸¡à¸à¸²à¸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1280" name="AutoShape 16" descr="à¸à¸¥à¸à¸²à¸£à¸à¹à¸à¸«à¸²à¸£à¸¹à¸à¸ à¸²à¸à¸ªà¸³à¸«à¸£à¸±à¸ à¸à¸µà¸¡à¸à¸²à¸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1282" name="AutoShape 18" descr="à¸à¸¥à¸à¸²à¸£à¸à¹à¸à¸«à¸²à¸£à¸¹à¸à¸ à¸²à¸à¸ªà¸³à¸«à¸£à¸±à¸ à¸à¸µà¸¡à¸à¸²à¸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1286" name="AutoShape 22" descr="à¸à¸µà¸¡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1288" name="AutoShape 24" descr="à¸à¸µà¸¡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1290" name="AutoShape 26" descr="à¸à¸µà¸¡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1292" name="AutoShape 28" descr="à¸£à¸¹à¸à¸ à¸²à¸à¸à¸µà¹à¹à¸à¸µà¹à¸¢à¸§à¸à¹à¸­à¸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1294" name="AutoShape 30" descr="à¸£à¸¹à¸à¸ à¸²à¸à¸à¸µà¹à¹à¸à¸µà¹à¸¢à¸§à¸à¹à¸­à¸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1298" name="AutoShape 34" descr="à¸à¸µà¸¡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1300" name="AutoShape 36" descr="à¸à¸µà¸¡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1302" name="AutoShape 38" descr="à¸£à¸¹à¸à¸ à¸²à¸à¸à¸µà¹à¹à¸à¸µà¹à¸¢à¸§à¸à¹à¸­à¸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1304" name="AutoShape 40" descr="à¸£à¸¹à¸à¸ à¸²à¸à¸à¸µà¹à¹à¸à¸µà¹à¸¢à¸§à¸à¹à¸­à¸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1306" name="AutoShape 42" descr="à¸à¸¥à¸à¸²à¸£à¸à¹à¸à¸«à¸²à¸£à¸¹à¸à¸ à¸²à¸à¸ªà¸³à¸«à¸£à¸±à¸ à¸à¸µà¸¡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1308" name="AutoShape 44" descr="à¸à¸¥à¸à¸²à¸£à¸à¹à¸à¸«à¸²à¸£à¸¹à¸à¸ à¸²à¸à¸ªà¸³à¸«à¸£à¸±à¸ à¸à¸µà¸¡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6500827" y="6000769"/>
            <a:ext cx="2428892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th-TH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Chakra Petch" pitchFamily="2" charset="-34"/>
                <a:cs typeface="TH Chakra Petch" pitchFamily="2" charset="-34"/>
              </a:rPr>
              <a:t>เสร็จสิ้นขั้นที่ 1-5 รออนุมัติฎีกาการเงินอีก 30 วัน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TH Chakra Petch" pitchFamily="2" charset="-34"/>
              <a:cs typeface="TH Chakra Petch" pitchFamily="2" charset="-34"/>
            </a:endParaRPr>
          </a:p>
        </p:txBody>
      </p:sp>
      <p:sp>
        <p:nvSpPr>
          <p:cNvPr id="14338" name="AutoShape 2" descr="à¸à¸¥à¸à¸²à¸£à¸à¹à¸à¸«à¸²à¸£à¸¹à¸à¸ à¸²à¸à¸ªà¸³à¸«à¸£à¸±à¸ à¸£à¸²à¸¢à¸à¹à¸²à¸¢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4340" name="Picture 4" descr="à¸à¸¥à¸à¸²à¸£à¸à¹à¸à¸«à¸²à¸£à¸¹à¸à¸ à¸²à¸à¸ªà¸³à¸«à¸£à¸±à¸ à¸à¸µà¸¡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0717" y="1071548"/>
            <a:ext cx="1293283" cy="877815"/>
          </a:xfrm>
          <a:prstGeom prst="rect">
            <a:avLst/>
          </a:prstGeom>
          <a:noFill/>
        </p:spPr>
      </p:pic>
      <p:pic>
        <p:nvPicPr>
          <p:cNvPr id="14344" name="Picture 8" descr="à¸à¸¥à¸à¸²à¸£à¸à¹à¸à¸«à¸²à¸£à¸¹à¸à¸ à¸²à¸à¸ªà¸³à¸«à¸£à¸±à¸ à¸£à¸²à¸¢à¸à¹à¸²à¸¢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72465" y="4643448"/>
            <a:ext cx="881039" cy="8810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229</Words>
  <Application>Microsoft Office PowerPoint</Application>
  <PresentationFormat>นำเสนอทางหน้าจอ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4805_KwangMD_Melt</vt:lpstr>
      <vt:lpstr>Arial</vt:lpstr>
      <vt:lpstr>Calibri</vt:lpstr>
      <vt:lpstr>TH Chakra Petch</vt:lpstr>
      <vt:lpstr>TH Krub</vt:lpstr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LEMEL-048</dc:creator>
  <cp:lastModifiedBy>bma01073</cp:lastModifiedBy>
  <cp:revision>120</cp:revision>
  <cp:lastPrinted>2021-01-14T06:39:27Z</cp:lastPrinted>
  <dcterms:created xsi:type="dcterms:W3CDTF">2019-04-29T02:15:09Z</dcterms:created>
  <dcterms:modified xsi:type="dcterms:W3CDTF">2021-01-14T06:39:49Z</dcterms:modified>
</cp:coreProperties>
</file>